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80" d="100"/>
          <a:sy n="80" d="100"/>
        </p:scale>
        <p:origin x="480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7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99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921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06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6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3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74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8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46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90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C9FE-F997-47F6-82BD-DBC7EE16FAE1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97942-7DF1-4611-A299-5B1157AD01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14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Creating Exam Playlists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2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736"/>
            <a:ext cx="12122127" cy="529656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6200000">
            <a:off x="1795713" y="3750845"/>
            <a:ext cx="932447" cy="119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179094" y="4971017"/>
            <a:ext cx="250256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Select Teach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4178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90555"/>
            <a:ext cx="12192000" cy="5188807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3287628" y="761216"/>
            <a:ext cx="932447" cy="119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02566" y="230188"/>
            <a:ext cx="250256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Select subject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409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217639" cy="6039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5400000">
            <a:off x="5357061" y="896153"/>
            <a:ext cx="932447" cy="119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571999" y="365125"/>
            <a:ext cx="250256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Select topic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8936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034"/>
            <a:ext cx="12192000" cy="6027984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354302" y="3516026"/>
            <a:ext cx="932447" cy="119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432633" y="3880756"/>
            <a:ext cx="250256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Select share pods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649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1263"/>
            <a:ext cx="12175643" cy="594408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5400000">
            <a:off x="8437144" y="1865053"/>
            <a:ext cx="932447" cy="1191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536781" y="1305891"/>
            <a:ext cx="2502569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Select share pods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34318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Creating Exam Playlists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Exam Playlists</dc:title>
  <dc:creator>Mr D Jones</dc:creator>
  <cp:lastModifiedBy>Mr D Jones</cp:lastModifiedBy>
  <cp:revision>3</cp:revision>
  <dcterms:created xsi:type="dcterms:W3CDTF">2021-02-03T14:36:45Z</dcterms:created>
  <dcterms:modified xsi:type="dcterms:W3CDTF">2021-02-03T14:41:19Z</dcterms:modified>
</cp:coreProperties>
</file>