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8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1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7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1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5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F252-1361-41EC-BCC9-BF00B1BE62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FBE4-0B38-44B3-B43B-787A08FC8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Check and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 Jones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" t="3987" r="-458" b="8083"/>
          <a:stretch/>
        </p:blipFill>
        <p:spPr>
          <a:xfrm>
            <a:off x="491359" y="110359"/>
            <a:ext cx="9787759" cy="643233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349062" y="1825625"/>
            <a:ext cx="945931" cy="788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84069" y="3095691"/>
            <a:ext cx="173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Click teach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23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72" b="5496"/>
          <a:stretch/>
        </p:blipFill>
        <p:spPr>
          <a:xfrm>
            <a:off x="430925" y="134006"/>
            <a:ext cx="9264868" cy="663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6510" y="2490952"/>
            <a:ext cx="2275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Select a topic with a diamond for </a:t>
            </a:r>
            <a:r>
              <a:rPr lang="en-GB" sz="2800" b="1" dirty="0" smtClean="0"/>
              <a:t>check and challenge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61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39" b="5064"/>
          <a:stretch/>
        </p:blipFill>
        <p:spPr>
          <a:xfrm>
            <a:off x="604345" y="365125"/>
            <a:ext cx="8618483" cy="5990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6683" y="2615128"/>
            <a:ext cx="2349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Share &amp; Assign, then Share Check &amp; Challenge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33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901" b="4633"/>
          <a:stretch/>
        </p:blipFill>
        <p:spPr>
          <a:xfrm>
            <a:off x="367862" y="365125"/>
            <a:ext cx="8602717" cy="5959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0917" y="2570793"/>
            <a:ext cx="2067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Copy and paste link into </a:t>
            </a:r>
            <a:r>
              <a:rPr lang="en-GB" sz="2800" dirty="0" err="1" smtClean="0"/>
              <a:t>ClassCharts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827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42" b="6788"/>
          <a:stretch/>
        </p:blipFill>
        <p:spPr>
          <a:xfrm>
            <a:off x="838200" y="365125"/>
            <a:ext cx="8899975" cy="5811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38175" y="2743201"/>
            <a:ext cx="22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Copy and paste the link into </a:t>
            </a:r>
            <a:r>
              <a:rPr lang="en-GB" sz="2400" dirty="0" err="1" smtClean="0"/>
              <a:t>ClassCharts</a:t>
            </a:r>
            <a:r>
              <a:rPr lang="en-GB" sz="2400" dirty="0" smtClean="0"/>
              <a:t>, </a:t>
            </a:r>
            <a:r>
              <a:rPr lang="en-GB" sz="2400" b="1" dirty="0" smtClean="0"/>
              <a:t>press enter.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4158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04" b="7850"/>
          <a:stretch/>
        </p:blipFill>
        <p:spPr>
          <a:xfrm>
            <a:off x="446964" y="365125"/>
            <a:ext cx="9079173" cy="56541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03557" y="2920621"/>
            <a:ext cx="2374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see results, click assess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866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452" b="4826"/>
          <a:stretch/>
        </p:blipFill>
        <p:spPr>
          <a:xfrm>
            <a:off x="234288" y="542734"/>
            <a:ext cx="9319146" cy="5475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0422" y="2483893"/>
            <a:ext cx="2197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Click Check &amp; Challenge. Choose your class and the check and challenge you set from drop down box.</a:t>
            </a:r>
            <a:endParaRPr lang="en-GB" sz="2000" dirty="0"/>
          </a:p>
        </p:txBody>
      </p:sp>
      <p:sp>
        <p:nvSpPr>
          <p:cNvPr id="6" name="Right Arrow 5"/>
          <p:cNvSpPr/>
          <p:nvPr/>
        </p:nvSpPr>
        <p:spPr>
          <a:xfrm>
            <a:off x="1173706" y="3982072"/>
            <a:ext cx="655093" cy="4478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14" b="5463"/>
          <a:stretch/>
        </p:blipFill>
        <p:spPr>
          <a:xfrm>
            <a:off x="504968" y="463245"/>
            <a:ext cx="9294126" cy="5978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9301" y="2990829"/>
            <a:ext cx="163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Analyse students results.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870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Check and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Challenge</dc:title>
  <dc:creator>David Jones</dc:creator>
  <cp:lastModifiedBy>David Jones</cp:lastModifiedBy>
  <cp:revision>1</cp:revision>
  <dcterms:created xsi:type="dcterms:W3CDTF">2021-01-05T11:31:09Z</dcterms:created>
  <dcterms:modified xsi:type="dcterms:W3CDTF">2021-01-05T11:31:44Z</dcterms:modified>
</cp:coreProperties>
</file>